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6" r:id="rId3"/>
    <p:sldId id="257"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48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E3AC1B-5781-2B70-2B4B-4A5942C8F8C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 xmlns:a16="http://schemas.microsoft.com/office/drawing/2014/main" id="{D307845E-AE99-D648-4033-F10B1002DB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 xmlns:a16="http://schemas.microsoft.com/office/drawing/2014/main" id="{678233AD-7380-067F-3692-8D121332C2E7}"/>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5" name="Footer Placeholder 4">
            <a:extLst>
              <a:ext uri="{FF2B5EF4-FFF2-40B4-BE49-F238E27FC236}">
                <a16:creationId xmlns="" xmlns:a16="http://schemas.microsoft.com/office/drawing/2014/main" id="{2D985A84-0FE2-8800-5802-D199EA591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4D1DCA0-49FA-EBAE-F4E3-ABA158DD4F88}"/>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4172244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C6B680-6417-752F-53BD-948D9A90A13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77C0740B-4704-8A14-22F8-8017C98584E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536308F9-64F2-AB07-72FC-8D4856B646D6}"/>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5" name="Footer Placeholder 4">
            <a:extLst>
              <a:ext uri="{FF2B5EF4-FFF2-40B4-BE49-F238E27FC236}">
                <a16:creationId xmlns="" xmlns:a16="http://schemas.microsoft.com/office/drawing/2014/main" id="{5333F4F9-8319-F027-54C7-6989975652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910F35D-6317-A6AC-250D-D0594CFE656F}"/>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3605577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3A923F-0D5D-F308-E5D7-1F1A52EB707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AA98A71B-667D-80D8-D990-1E80E8CF5A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987DD5D1-A50F-5314-252A-14C3F02E7624}"/>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5" name="Footer Placeholder 4">
            <a:extLst>
              <a:ext uri="{FF2B5EF4-FFF2-40B4-BE49-F238E27FC236}">
                <a16:creationId xmlns="" xmlns:a16="http://schemas.microsoft.com/office/drawing/2014/main" id="{F701D8F9-7902-6DF7-2BBB-6319AFEE2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09971D2-9403-8E4F-C26B-F41F15DDDEBF}"/>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1641906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749F25-80EB-65F5-303C-2876BF345A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564B26D6-44FA-A7A4-7893-6628BB1B384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0DEB7484-C50D-FDEA-845B-7C0C71D7AD4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B8CC72EA-FA95-288B-231C-38C9CD11C8FD}"/>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6" name="Footer Placeholder 5">
            <a:extLst>
              <a:ext uri="{FF2B5EF4-FFF2-40B4-BE49-F238E27FC236}">
                <a16:creationId xmlns="" xmlns:a16="http://schemas.microsoft.com/office/drawing/2014/main" id="{52C3B690-F426-260E-A3E6-254045A43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C3BB92A-D187-2B72-DA0D-3C486E663034}"/>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1078916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87A103-0E1A-71EB-DAC0-1085E5B83F2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24A0602F-4226-EB4C-BFA5-2D50355802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953A15F6-3C4A-C5B9-724E-D89453438D4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111CDF98-34A5-28F2-31B7-D9AD1EB557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0A31C372-E66B-A36C-0A7C-1981D9B7D12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03B394E4-B234-BBA9-DDB4-62009A629D55}"/>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8" name="Footer Placeholder 7">
            <a:extLst>
              <a:ext uri="{FF2B5EF4-FFF2-40B4-BE49-F238E27FC236}">
                <a16:creationId xmlns="" xmlns:a16="http://schemas.microsoft.com/office/drawing/2014/main" id="{FDAEFD55-9BE5-EC5B-61D1-701770B0F22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D297BC3C-00DA-1415-A626-9C8F622235F6}"/>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3132081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C067CBD-799E-302A-09A0-6304CD31108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68B0B6C3-2D51-B232-153D-0DD3187F7114}"/>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4" name="Footer Placeholder 3">
            <a:extLst>
              <a:ext uri="{FF2B5EF4-FFF2-40B4-BE49-F238E27FC236}">
                <a16:creationId xmlns="" xmlns:a16="http://schemas.microsoft.com/office/drawing/2014/main" id="{A1BB482D-8A0A-4BCF-5CCC-2F25679D69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7C88C5A2-1E61-4D99-9CB5-48FC248DCA69}"/>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1725256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ADBEB3B3-2FE5-57B7-6FE8-28D0AEA25ACF}"/>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3" name="Footer Placeholder 2">
            <a:extLst>
              <a:ext uri="{FF2B5EF4-FFF2-40B4-BE49-F238E27FC236}">
                <a16:creationId xmlns="" xmlns:a16="http://schemas.microsoft.com/office/drawing/2014/main" id="{1B8D5507-9FF2-2488-9EE8-E321D54ED5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AF996D87-291D-A575-FE98-94D93B77CE33}"/>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2988378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1B5CBC-CA83-A10D-B0F8-14A2B278F4D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D8533C38-B56D-BB74-8D7A-4EFFAF4A3C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B5D0B63F-514D-3EBB-8AD9-82F3C3B5A5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CE73B16D-62A6-E6F5-9349-F8484E196A06}"/>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6" name="Footer Placeholder 5">
            <a:extLst>
              <a:ext uri="{FF2B5EF4-FFF2-40B4-BE49-F238E27FC236}">
                <a16:creationId xmlns="" xmlns:a16="http://schemas.microsoft.com/office/drawing/2014/main" id="{14FB7C89-AC9F-F59E-1975-43032F5BF1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40B1E37-A694-77DB-429A-7780AE59850E}"/>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4006475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89415A-1A44-D452-16D5-DACF1CEF891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AA7E390D-B006-6EA0-48D9-A871935E11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CCABC8A8-E0BB-9201-500C-656C1E432B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50125159-21C6-1E6D-64F6-E2F6558675C2}"/>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6" name="Footer Placeholder 5">
            <a:extLst>
              <a:ext uri="{FF2B5EF4-FFF2-40B4-BE49-F238E27FC236}">
                <a16:creationId xmlns="" xmlns:a16="http://schemas.microsoft.com/office/drawing/2014/main" id="{4FC10892-1CFD-DF8A-620C-D912B5760F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DB8031EE-CBEE-EE63-1FBF-CA5254523FD4}"/>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204975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92FC76-1921-2347-AD2B-B8C76FC2274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FAA140D0-661E-5C79-A92A-B8D07ED6D7E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7A62532F-9A2E-4622-2C79-1766D3F4788A}"/>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5" name="Footer Placeholder 4">
            <a:extLst>
              <a:ext uri="{FF2B5EF4-FFF2-40B4-BE49-F238E27FC236}">
                <a16:creationId xmlns="" xmlns:a16="http://schemas.microsoft.com/office/drawing/2014/main" id="{2120DA8D-6BA2-9FE2-AB01-2226E2C2F9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85390C2-B407-1DF7-5D62-7238138EC0D0}"/>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2320962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FB488D2F-5D16-DE08-7BD7-8EA977900E8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9C40DCEF-2A06-4678-173F-6522FBA8C82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B512617A-294B-2F35-34E3-8D702ED3C4E7}"/>
              </a:ext>
            </a:extLst>
          </p:cNvPr>
          <p:cNvSpPr>
            <a:spLocks noGrp="1"/>
          </p:cNvSpPr>
          <p:nvPr>
            <p:ph type="dt" sz="half" idx="10"/>
          </p:nvPr>
        </p:nvSpPr>
        <p:spPr/>
        <p:txBody>
          <a:bodyPr/>
          <a:lstStyle/>
          <a:p>
            <a:fld id="{12EA26F1-279B-894E-84C4-A56553B3D22F}" type="datetimeFigureOut">
              <a:rPr lang="en-US" smtClean="0"/>
              <a:t>7/22/2022</a:t>
            </a:fld>
            <a:endParaRPr lang="en-US"/>
          </a:p>
        </p:txBody>
      </p:sp>
      <p:sp>
        <p:nvSpPr>
          <p:cNvPr id="5" name="Footer Placeholder 4">
            <a:extLst>
              <a:ext uri="{FF2B5EF4-FFF2-40B4-BE49-F238E27FC236}">
                <a16:creationId xmlns="" xmlns:a16="http://schemas.microsoft.com/office/drawing/2014/main" id="{917E6537-FA99-B8EE-DBDE-3CF3A4BD8F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0F0E602-30BD-9555-F886-6B85F04C9337}"/>
              </a:ext>
            </a:extLst>
          </p:cNvPr>
          <p:cNvSpPr>
            <a:spLocks noGrp="1"/>
          </p:cNvSpPr>
          <p:nvPr>
            <p:ph type="sldNum" sz="quarter" idx="12"/>
          </p:nvPr>
        </p:nvSpPr>
        <p:spPr/>
        <p:txBody>
          <a:bodyPr/>
          <a:lstStyle/>
          <a:p>
            <a:fld id="{D0EA0651-3B10-EC45-91FE-D9C2C7069484}" type="slidenum">
              <a:rPr lang="en-US" smtClean="0"/>
              <a:t>‹#›</a:t>
            </a:fld>
            <a:endParaRPr lang="en-US"/>
          </a:p>
        </p:txBody>
      </p:sp>
    </p:spTree>
    <p:extLst>
      <p:ext uri="{BB962C8B-B14F-4D97-AF65-F5344CB8AC3E}">
        <p14:creationId xmlns:p14="http://schemas.microsoft.com/office/powerpoint/2010/main" val="383215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86E13FC2-6E60-7AE7-BC9C-67ABF66A0D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41913E65-9764-B53E-90BD-7EEB00403A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6083DFE5-737E-FB2D-94FF-52A4375D70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EA26F1-279B-894E-84C4-A56553B3D22F}" type="datetimeFigureOut">
              <a:rPr lang="en-US" smtClean="0"/>
              <a:t>7/22/2022</a:t>
            </a:fld>
            <a:endParaRPr lang="en-US"/>
          </a:p>
        </p:txBody>
      </p:sp>
      <p:sp>
        <p:nvSpPr>
          <p:cNvPr id="5" name="Footer Placeholder 4">
            <a:extLst>
              <a:ext uri="{FF2B5EF4-FFF2-40B4-BE49-F238E27FC236}">
                <a16:creationId xmlns="" xmlns:a16="http://schemas.microsoft.com/office/drawing/2014/main" id="{9F20D3A1-F7D4-960E-3261-2760A701CF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4B21C54B-8D5F-3855-C929-5576941304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A0651-3B10-EC45-91FE-D9C2C7069484}" type="slidenum">
              <a:rPr lang="en-US" smtClean="0"/>
              <a:t>‹#›</a:t>
            </a:fld>
            <a:endParaRPr lang="en-US"/>
          </a:p>
        </p:txBody>
      </p:sp>
    </p:spTree>
    <p:extLst>
      <p:ext uri="{BB962C8B-B14F-4D97-AF65-F5344CB8AC3E}">
        <p14:creationId xmlns:p14="http://schemas.microsoft.com/office/powerpoint/2010/main" val="1916901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457201"/>
            <a:ext cx="9067800" cy="1600199"/>
          </a:xfrm>
        </p:spPr>
        <p:txBody>
          <a:bodyPr>
            <a:normAutofit/>
          </a:bodyPr>
          <a:lstStyle/>
          <a:p>
            <a:r>
              <a:rPr lang="en-IN" sz="5400" b="1" dirty="0" smtClean="0">
                <a:solidFill>
                  <a:srgbClr val="00B0F0"/>
                </a:solidFill>
              </a:rPr>
              <a:t>ABDUL KALAM’S </a:t>
            </a:r>
            <a:br>
              <a:rPr lang="en-IN" sz="5400" b="1" dirty="0" smtClean="0">
                <a:solidFill>
                  <a:srgbClr val="00B0F0"/>
                </a:solidFill>
              </a:rPr>
            </a:br>
            <a:r>
              <a:rPr lang="en-IN" sz="4000" b="1" i="1" dirty="0" smtClean="0">
                <a:solidFill>
                  <a:schemeClr val="accent5"/>
                </a:solidFill>
              </a:rPr>
              <a:t>The Power of Prayer</a:t>
            </a:r>
            <a:endParaRPr lang="en-IN" sz="4000" b="1" i="1" dirty="0">
              <a:solidFill>
                <a:schemeClr val="accent5"/>
              </a:solidFill>
            </a:endParaRPr>
          </a:p>
        </p:txBody>
      </p:sp>
      <p:sp>
        <p:nvSpPr>
          <p:cNvPr id="3" name="Subtitle 2"/>
          <p:cNvSpPr>
            <a:spLocks noGrp="1"/>
          </p:cNvSpPr>
          <p:nvPr>
            <p:ph type="subTitle" idx="1"/>
          </p:nvPr>
        </p:nvSpPr>
        <p:spPr>
          <a:xfrm>
            <a:off x="1524000" y="3124200"/>
            <a:ext cx="9144000" cy="1676400"/>
          </a:xfrm>
        </p:spPr>
        <p:txBody>
          <a:bodyPr>
            <a:normAutofit fontScale="92500" lnSpcReduction="20000"/>
          </a:bodyPr>
          <a:lstStyle/>
          <a:p>
            <a:r>
              <a:rPr lang="fr-FR" sz="2900" dirty="0">
                <a:solidFill>
                  <a:srgbClr val="FF0000"/>
                </a:solidFill>
                <a:latin typeface="Algerian" panose="04020705040A02060702" pitchFamily="82" charset="0"/>
              </a:rPr>
              <a:t>BA </a:t>
            </a:r>
            <a:r>
              <a:rPr lang="fr-FR" sz="2900" dirty="0" smtClean="0">
                <a:solidFill>
                  <a:srgbClr val="FF0000"/>
                </a:solidFill>
                <a:latin typeface="Algerian" panose="04020705040A02060702" pitchFamily="82" charset="0"/>
              </a:rPr>
              <a:t>2</a:t>
            </a:r>
            <a:r>
              <a:rPr lang="fr-FR" sz="2900" baseline="30000" dirty="0" smtClean="0">
                <a:solidFill>
                  <a:srgbClr val="FF0000"/>
                </a:solidFill>
                <a:latin typeface="Algerian" panose="04020705040A02060702" pitchFamily="82" charset="0"/>
              </a:rPr>
              <a:t>nd</a:t>
            </a:r>
            <a:r>
              <a:rPr lang="fr-FR" sz="2900" dirty="0" smtClean="0">
                <a:solidFill>
                  <a:srgbClr val="FF0000"/>
                </a:solidFill>
                <a:latin typeface="Algerian" panose="04020705040A02060702" pitchFamily="82" charset="0"/>
              </a:rPr>
              <a:t> YEAR </a:t>
            </a:r>
            <a:r>
              <a:rPr lang="fr-FR" sz="2900" dirty="0" err="1">
                <a:solidFill>
                  <a:srgbClr val="FF0000"/>
                </a:solidFill>
                <a:latin typeface="Algerian" panose="04020705040A02060702" pitchFamily="82" charset="0"/>
              </a:rPr>
              <a:t>english</a:t>
            </a:r>
            <a:r>
              <a:rPr lang="fr-FR" sz="2900" dirty="0">
                <a:solidFill>
                  <a:srgbClr val="FF0000"/>
                </a:solidFill>
                <a:latin typeface="Algerian" panose="04020705040A02060702" pitchFamily="82" charset="0"/>
              </a:rPr>
              <a:t> </a:t>
            </a:r>
            <a:br>
              <a:rPr lang="fr-FR" sz="2900" dirty="0">
                <a:solidFill>
                  <a:srgbClr val="FF0000"/>
                </a:solidFill>
                <a:latin typeface="Algerian" panose="04020705040A02060702" pitchFamily="82" charset="0"/>
              </a:rPr>
            </a:br>
            <a:endParaRPr lang="fr-FR" sz="2900" dirty="0" smtClean="0">
              <a:solidFill>
                <a:srgbClr val="FF0000"/>
              </a:solidFill>
              <a:latin typeface="Algerian" panose="04020705040A02060702" pitchFamily="82" charset="0"/>
            </a:endParaRPr>
          </a:p>
          <a:p>
            <a:r>
              <a:rPr lang="fr-FR" sz="2900" dirty="0" smtClean="0">
                <a:solidFill>
                  <a:srgbClr val="FF0000"/>
                </a:solidFill>
                <a:latin typeface="Algerian" panose="04020705040A02060702" pitchFamily="82" charset="0"/>
              </a:rPr>
              <a:t>(</a:t>
            </a:r>
            <a:r>
              <a:rPr lang="fr-FR" sz="2900" dirty="0" err="1">
                <a:solidFill>
                  <a:srgbClr val="FF0000"/>
                </a:solidFill>
                <a:latin typeface="Algerian" panose="04020705040A02060702" pitchFamily="82" charset="0"/>
              </a:rPr>
              <a:t>Compulsory</a:t>
            </a:r>
            <a:r>
              <a:rPr lang="fr-FR" sz="2900" dirty="0">
                <a:solidFill>
                  <a:srgbClr val="FF0000"/>
                </a:solidFill>
                <a:latin typeface="Algerian" panose="04020705040A02060702" pitchFamily="82" charset="0"/>
              </a:rPr>
              <a:t>) </a:t>
            </a:r>
            <a:br>
              <a:rPr lang="fr-FR" sz="2900" dirty="0">
                <a:solidFill>
                  <a:srgbClr val="FF0000"/>
                </a:solidFill>
                <a:latin typeface="Algerian" panose="04020705040A02060702" pitchFamily="82" charset="0"/>
              </a:rPr>
            </a:br>
            <a:r>
              <a:rPr lang="fr-FR" sz="2900" dirty="0">
                <a:solidFill>
                  <a:srgbClr val="FF0000"/>
                </a:solidFill>
                <a:latin typeface="Algerian" panose="04020705040A02060702" pitchFamily="82" charset="0"/>
              </a:rPr>
              <a:t>ENG CE201</a:t>
            </a:r>
            <a:br>
              <a:rPr lang="fr-FR" sz="2900" dirty="0">
                <a:solidFill>
                  <a:srgbClr val="FF0000"/>
                </a:solidFill>
                <a:latin typeface="Algerian" panose="04020705040A02060702" pitchFamily="82" charset="0"/>
              </a:rPr>
            </a:br>
            <a:endParaRPr lang="en-IN" dirty="0"/>
          </a:p>
        </p:txBody>
      </p:sp>
    </p:spTree>
    <p:extLst>
      <p:ext uri="{BB962C8B-B14F-4D97-AF65-F5344CB8AC3E}">
        <p14:creationId xmlns:p14="http://schemas.microsoft.com/office/powerpoint/2010/main" val="2455332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703222-05E5-62D2-1418-F03D5212C550}"/>
              </a:ext>
            </a:extLst>
          </p:cNvPr>
          <p:cNvSpPr>
            <a:spLocks noGrp="1"/>
          </p:cNvSpPr>
          <p:nvPr>
            <p:ph type="ctrTitle"/>
          </p:nvPr>
        </p:nvSpPr>
        <p:spPr>
          <a:xfrm>
            <a:off x="1524000" y="228601"/>
            <a:ext cx="9144000" cy="1447799"/>
          </a:xfrm>
        </p:spPr>
        <p:txBody>
          <a:bodyPr>
            <a:normAutofit/>
          </a:bodyPr>
          <a:lstStyle/>
          <a:p>
            <a:pPr lvl="0">
              <a:lnSpc>
                <a:spcPct val="100000"/>
              </a:lnSpc>
              <a:spcBef>
                <a:spcPct val="20000"/>
              </a:spcBef>
            </a:pPr>
            <a:r>
              <a:rPr lang="en-GB" sz="3200" b="1" dirty="0" smtClean="0">
                <a:solidFill>
                  <a:srgbClr val="212529"/>
                </a:solidFill>
                <a:latin typeface="Algerian" panose="04020705040A02060702" pitchFamily="82" charset="0"/>
              </a:rPr>
              <a:t>About </a:t>
            </a:r>
            <a:r>
              <a:rPr lang="en-GB" sz="3200" b="1" dirty="0">
                <a:solidFill>
                  <a:srgbClr val="212529"/>
                </a:solidFill>
                <a:latin typeface="Algerian" panose="04020705040A02060702" pitchFamily="82" charset="0"/>
              </a:rPr>
              <a:t>the Author:</a:t>
            </a:r>
            <a:r>
              <a:rPr lang="en-GB" sz="3200" dirty="0">
                <a:solidFill>
                  <a:srgbClr val="3F3F3F"/>
                </a:solidFill>
                <a:latin typeface="Algerian" panose="04020705040A02060702" pitchFamily="82" charset="0"/>
              </a:rPr>
              <a:t/>
            </a:r>
            <a:br>
              <a:rPr lang="en-GB" sz="3200" dirty="0">
                <a:solidFill>
                  <a:srgbClr val="3F3F3F"/>
                </a:solidFill>
                <a:latin typeface="Algerian" panose="04020705040A02060702" pitchFamily="82" charset="0"/>
              </a:rPr>
            </a:br>
            <a:endParaRPr lang="en-US" sz="3200" dirty="0">
              <a:latin typeface="Algerian" panose="04020705040A02060702" pitchFamily="82" charset="0"/>
            </a:endParaRPr>
          </a:p>
        </p:txBody>
      </p:sp>
      <p:sp>
        <p:nvSpPr>
          <p:cNvPr id="3" name="Subtitle 2">
            <a:extLst>
              <a:ext uri="{FF2B5EF4-FFF2-40B4-BE49-F238E27FC236}">
                <a16:creationId xmlns="" xmlns:a16="http://schemas.microsoft.com/office/drawing/2014/main" id="{8F37422C-9012-0FF5-4CC8-7EDF910971A7}"/>
              </a:ext>
            </a:extLst>
          </p:cNvPr>
          <p:cNvSpPr>
            <a:spLocks noGrp="1"/>
          </p:cNvSpPr>
          <p:nvPr>
            <p:ph type="subTitle" idx="1"/>
          </p:nvPr>
        </p:nvSpPr>
        <p:spPr>
          <a:xfrm>
            <a:off x="1371600" y="1828800"/>
            <a:ext cx="8915400" cy="4191000"/>
          </a:xfrm>
        </p:spPr>
        <p:txBody>
          <a:bodyPr>
            <a:normAutofit/>
          </a:bodyPr>
          <a:lstStyle/>
          <a:p>
            <a:pPr algn="l">
              <a:lnSpc>
                <a:spcPct val="160000"/>
              </a:lnSpc>
            </a:pPr>
            <a:r>
              <a:rPr lang="en-GB" sz="1800" b="0" i="0" dirty="0" err="1" smtClean="0">
                <a:solidFill>
                  <a:srgbClr val="212529"/>
                </a:solidFill>
                <a:effectLst/>
                <a:latin typeface="Times New Roman" panose="02020603050405020304" pitchFamily="18" charset="0"/>
              </a:rPr>
              <a:t>Dr</a:t>
            </a:r>
            <a:r>
              <a:rPr lang="en-GB" sz="1800" b="0" i="0" dirty="0" err="1">
                <a:solidFill>
                  <a:srgbClr val="212529"/>
                </a:solidFill>
                <a:effectLst/>
                <a:latin typeface="Times New Roman" panose="02020603050405020304" pitchFamily="18" charset="0"/>
              </a:rPr>
              <a:t>.</a:t>
            </a:r>
            <a:r>
              <a:rPr lang="en-GB" sz="1800" b="0" i="0" dirty="0">
                <a:solidFill>
                  <a:srgbClr val="212529"/>
                </a:solidFill>
                <a:effectLst/>
                <a:latin typeface="Times New Roman" panose="02020603050405020304" pitchFamily="18" charset="0"/>
              </a:rPr>
              <a:t> A.P.J. Abdul </a:t>
            </a:r>
            <a:r>
              <a:rPr lang="en-GB" sz="1800" b="0" i="0" dirty="0" err="1">
                <a:solidFill>
                  <a:srgbClr val="212529"/>
                </a:solidFill>
                <a:effectLst/>
                <a:latin typeface="Times New Roman" panose="02020603050405020304" pitchFamily="18" charset="0"/>
              </a:rPr>
              <a:t>Kalam</a:t>
            </a:r>
            <a:r>
              <a:rPr lang="en-GB" sz="1800" b="0" i="0" dirty="0">
                <a:solidFill>
                  <a:srgbClr val="212529"/>
                </a:solidFill>
                <a:effectLst/>
                <a:latin typeface="Times New Roman" panose="02020603050405020304" pitchFamily="18" charset="0"/>
              </a:rPr>
              <a:t> (1931-2015), the former President of India and a distinguished scientist was born on 15</a:t>
            </a:r>
            <a:r>
              <a:rPr lang="en-GB" sz="1800" b="0" i="0" baseline="30000" dirty="0">
                <a:solidFill>
                  <a:srgbClr val="212529"/>
                </a:solidFill>
                <a:effectLst/>
                <a:latin typeface="Times New Roman" panose="02020603050405020304" pitchFamily="18" charset="0"/>
              </a:rPr>
              <a:t>th</a:t>
            </a:r>
            <a:r>
              <a:rPr lang="en-GB" sz="1800" b="0" i="0" dirty="0">
                <a:solidFill>
                  <a:srgbClr val="212529"/>
                </a:solidFill>
                <a:effectLst/>
                <a:latin typeface="Times New Roman" panose="02020603050405020304" pitchFamily="18" charset="0"/>
              </a:rPr>
              <a:t> October 1931 at </a:t>
            </a:r>
            <a:r>
              <a:rPr lang="en-GB" sz="1800" b="0" i="0" dirty="0" err="1">
                <a:solidFill>
                  <a:srgbClr val="212529"/>
                </a:solidFill>
                <a:effectLst/>
                <a:latin typeface="Times New Roman" panose="02020603050405020304" pitchFamily="18" charset="0"/>
              </a:rPr>
              <a:t>Rameswaram</a:t>
            </a:r>
            <a:r>
              <a:rPr lang="en-GB" sz="1800" b="0" i="0" dirty="0">
                <a:solidFill>
                  <a:srgbClr val="212529"/>
                </a:solidFill>
                <a:effectLst/>
                <a:latin typeface="Times New Roman" panose="02020603050405020304" pitchFamily="18" charset="0"/>
              </a:rPr>
              <a:t> in </a:t>
            </a:r>
            <a:r>
              <a:rPr lang="en-GB" sz="1800" b="0" i="0" dirty="0" err="1">
                <a:solidFill>
                  <a:srgbClr val="212529"/>
                </a:solidFill>
                <a:effectLst/>
                <a:latin typeface="Times New Roman" panose="02020603050405020304" pitchFamily="18" charset="0"/>
              </a:rPr>
              <a:t>Tamilnadu</a:t>
            </a:r>
            <a:r>
              <a:rPr lang="en-GB" sz="1800" b="0" i="0" dirty="0">
                <a:solidFill>
                  <a:srgbClr val="212529"/>
                </a:solidFill>
                <a:effectLst/>
                <a:latin typeface="Times New Roman" panose="02020603050405020304" pitchFamily="18" charset="0"/>
              </a:rPr>
              <a:t>. </a:t>
            </a:r>
            <a:r>
              <a:rPr lang="en-GB" sz="1800" b="0" i="0" dirty="0" err="1">
                <a:solidFill>
                  <a:srgbClr val="212529"/>
                </a:solidFill>
                <a:effectLst/>
                <a:latin typeface="Times New Roman" panose="02020603050405020304" pitchFamily="18" charset="0"/>
              </a:rPr>
              <a:t>Kalam</a:t>
            </a:r>
            <a:r>
              <a:rPr lang="en-GB" sz="1800" b="0" i="0" dirty="0">
                <a:solidFill>
                  <a:srgbClr val="212529"/>
                </a:solidFill>
                <a:effectLst/>
                <a:latin typeface="Times New Roman" panose="02020603050405020304" pitchFamily="18" charset="0"/>
              </a:rPr>
              <a:t> specialized in Aeronautical Engineering from Madras Institute of Technology (IIT, Madras). He was the Scientific Adviser to Defence Minister and Secretary, Department of Defence Research and Development. He took up the responsibility of developing indigenous guided missiles. He became President of India on 25</a:t>
            </a:r>
            <a:r>
              <a:rPr lang="en-GB" sz="1800" b="0" i="0" baseline="30000" dirty="0">
                <a:solidFill>
                  <a:srgbClr val="212529"/>
                </a:solidFill>
                <a:effectLst/>
                <a:latin typeface="Times New Roman" panose="02020603050405020304" pitchFamily="18" charset="0"/>
              </a:rPr>
              <a:t>th</a:t>
            </a:r>
            <a:r>
              <a:rPr lang="en-GB" sz="1800" b="0" i="0" dirty="0">
                <a:solidFill>
                  <a:srgbClr val="212529"/>
                </a:solidFill>
                <a:effectLst/>
                <a:latin typeface="Times New Roman" panose="02020603050405020304" pitchFamily="18" charset="0"/>
              </a:rPr>
              <a:t> July 2002.  “Wings of Fire”, “India 2020 – A Vision for the New Millennium”, “My Journey” and “Ignited Minds” are the famous books written by him.</a:t>
            </a:r>
            <a:endParaRPr lang="en-GB" b="0" i="0" dirty="0">
              <a:solidFill>
                <a:srgbClr val="3F3F3F"/>
              </a:solidFill>
              <a:effectLst/>
              <a:latin typeface="Arial" panose="020B0604020202020204" pitchFamily="34" charset="0"/>
            </a:endParaRPr>
          </a:p>
        </p:txBody>
      </p:sp>
    </p:spTree>
    <p:extLst>
      <p:ext uri="{BB962C8B-B14F-4D97-AF65-F5344CB8AC3E}">
        <p14:creationId xmlns:p14="http://schemas.microsoft.com/office/powerpoint/2010/main" val="1801818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3E3639-8388-ED51-477B-4481BC998AEB}"/>
              </a:ext>
            </a:extLst>
          </p:cNvPr>
          <p:cNvSpPr>
            <a:spLocks noGrp="1"/>
          </p:cNvSpPr>
          <p:nvPr>
            <p:ph type="title"/>
          </p:nvPr>
        </p:nvSpPr>
        <p:spPr/>
        <p:txBody>
          <a:bodyPr/>
          <a:lstStyle/>
          <a:p>
            <a:r>
              <a:rPr lang="en-GB" b="1" dirty="0" smtClean="0">
                <a:solidFill>
                  <a:srgbClr val="212529"/>
                </a:solidFill>
                <a:latin typeface="Times New Roman" panose="02020603050405020304" pitchFamily="18" charset="0"/>
              </a:rPr>
              <a:t>			Introduction</a:t>
            </a:r>
            <a:endParaRPr lang="en-US" dirty="0"/>
          </a:p>
        </p:txBody>
      </p:sp>
      <p:sp>
        <p:nvSpPr>
          <p:cNvPr id="3" name="Content Placeholder 2">
            <a:extLst>
              <a:ext uri="{FF2B5EF4-FFF2-40B4-BE49-F238E27FC236}">
                <a16:creationId xmlns="" xmlns:a16="http://schemas.microsoft.com/office/drawing/2014/main" id="{2ED7CB4D-EAB3-D985-D741-42E5CB9A9BA2}"/>
              </a:ext>
            </a:extLst>
          </p:cNvPr>
          <p:cNvSpPr>
            <a:spLocks noGrp="1"/>
          </p:cNvSpPr>
          <p:nvPr>
            <p:ph idx="1"/>
          </p:nvPr>
        </p:nvSpPr>
        <p:spPr/>
        <p:txBody>
          <a:bodyPr>
            <a:normAutofit fontScale="92500"/>
          </a:bodyPr>
          <a:lstStyle/>
          <a:p>
            <a:pPr marL="0" indent="0">
              <a:buNone/>
            </a:pPr>
            <a:r>
              <a:rPr lang="en-GB" sz="1800" b="1" i="0" dirty="0">
                <a:solidFill>
                  <a:srgbClr val="212529"/>
                </a:solidFill>
                <a:effectLst/>
                <a:latin typeface="Times New Roman" panose="02020603050405020304" pitchFamily="18" charset="0"/>
              </a:rPr>
              <a:t>       </a:t>
            </a:r>
            <a:r>
              <a:rPr lang="en-GB" sz="1800" b="0" i="0" dirty="0">
                <a:solidFill>
                  <a:srgbClr val="212529"/>
                </a:solidFill>
                <a:effectLst/>
                <a:latin typeface="Times New Roman" panose="02020603050405020304" pitchFamily="18" charset="0"/>
              </a:rPr>
              <a:t>                                                                              </a:t>
            </a:r>
            <a:endParaRPr lang="en-GB" b="0" i="0" dirty="0">
              <a:solidFill>
                <a:srgbClr val="3F3F3F"/>
              </a:solidFill>
              <a:effectLst/>
              <a:latin typeface="Arial" panose="020B0604020202020204" pitchFamily="34" charset="0"/>
            </a:endParaRPr>
          </a:p>
          <a:p>
            <a:pPr>
              <a:lnSpc>
                <a:spcPct val="150000"/>
              </a:lnSpc>
            </a:pPr>
            <a:r>
              <a:rPr lang="en-GB" b="0" i="0" dirty="0">
                <a:solidFill>
                  <a:srgbClr val="212529"/>
                </a:solidFill>
                <a:effectLst/>
                <a:latin typeface="Times New Roman" panose="02020603050405020304" pitchFamily="18" charset="0"/>
              </a:rPr>
              <a:t>The article “The Power of Prayer” is an extract from </a:t>
            </a:r>
            <a:r>
              <a:rPr lang="en-GB" b="0" i="0" dirty="0" err="1">
                <a:solidFill>
                  <a:srgbClr val="212529"/>
                </a:solidFill>
                <a:effectLst/>
                <a:latin typeface="Times New Roman" panose="02020603050405020304" pitchFamily="18" charset="0"/>
              </a:rPr>
              <a:t>Kalam’s</a:t>
            </a:r>
            <a:r>
              <a:rPr lang="en-GB" b="0" i="0" dirty="0">
                <a:solidFill>
                  <a:srgbClr val="212529"/>
                </a:solidFill>
                <a:effectLst/>
                <a:latin typeface="Times New Roman" panose="02020603050405020304" pitchFamily="18" charset="0"/>
              </a:rPr>
              <a:t> autobiography, “The Wings of Fire”. In this chapter, </a:t>
            </a:r>
            <a:r>
              <a:rPr lang="en-GB" b="0" i="0" dirty="0" err="1">
                <a:solidFill>
                  <a:srgbClr val="212529"/>
                </a:solidFill>
                <a:effectLst/>
                <a:latin typeface="Times New Roman" panose="02020603050405020304" pitchFamily="18" charset="0"/>
              </a:rPr>
              <a:t>Kalam</a:t>
            </a:r>
            <a:r>
              <a:rPr lang="en-GB" b="0" i="0" dirty="0">
                <a:solidFill>
                  <a:srgbClr val="212529"/>
                </a:solidFill>
                <a:effectLst/>
                <a:latin typeface="Times New Roman" panose="02020603050405020304" pitchFamily="18" charset="0"/>
              </a:rPr>
              <a:t> recollects his childhood days and speaks about his parents and birth place. He proudly pays tribute to his parents and God for the present life he enjoys. </a:t>
            </a:r>
            <a:r>
              <a:rPr lang="en-GB" b="0" i="0" dirty="0" err="1">
                <a:solidFill>
                  <a:srgbClr val="212529"/>
                </a:solidFill>
                <a:effectLst/>
                <a:latin typeface="Times New Roman" panose="02020603050405020304" pitchFamily="18" charset="0"/>
              </a:rPr>
              <a:t>Kalam’s</a:t>
            </a:r>
            <a:r>
              <a:rPr lang="en-GB" b="0" i="0" dirty="0">
                <a:solidFill>
                  <a:srgbClr val="212529"/>
                </a:solidFill>
                <a:effectLst/>
                <a:latin typeface="Times New Roman" panose="02020603050405020304" pitchFamily="18" charset="0"/>
              </a:rPr>
              <a:t> early religious impressions were very vague. It is from a child’s perception. But later he gets matured enough to understand that ‘God is one and all’.</a:t>
            </a:r>
            <a:endParaRPr lang="en-GB" b="0" i="0" dirty="0">
              <a:solidFill>
                <a:srgbClr val="3F3F3F"/>
              </a:solidFill>
              <a:effectLst/>
              <a:latin typeface="Arial" panose="020B0604020202020204" pitchFamily="34" charset="0"/>
            </a:endParaRPr>
          </a:p>
        </p:txBody>
      </p:sp>
    </p:spTree>
    <p:extLst>
      <p:ext uri="{BB962C8B-B14F-4D97-AF65-F5344CB8AC3E}">
        <p14:creationId xmlns:p14="http://schemas.microsoft.com/office/powerpoint/2010/main" val="3773756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D33EE9-F5D3-ACF2-9098-37EA779611DB}"/>
              </a:ext>
            </a:extLst>
          </p:cNvPr>
          <p:cNvSpPr>
            <a:spLocks noGrp="1"/>
          </p:cNvSpPr>
          <p:nvPr>
            <p:ph type="title"/>
          </p:nvPr>
        </p:nvSpPr>
        <p:spPr/>
        <p:txBody>
          <a:bodyPr/>
          <a:lstStyle/>
          <a:p>
            <a:r>
              <a:rPr lang="en-GB" b="1" dirty="0" smtClean="0">
                <a:solidFill>
                  <a:srgbClr val="212529"/>
                </a:solidFill>
                <a:latin typeface="Times New Roman" panose="02020603050405020304" pitchFamily="18" charset="0"/>
              </a:rPr>
              <a:t>	</a:t>
            </a:r>
            <a:r>
              <a:rPr lang="en-GB" b="1" dirty="0" err="1" smtClean="0">
                <a:solidFill>
                  <a:srgbClr val="212529"/>
                </a:solidFill>
                <a:latin typeface="Times New Roman" panose="02020603050405020304" pitchFamily="18" charset="0"/>
              </a:rPr>
              <a:t>Kalam’s</a:t>
            </a:r>
            <a:r>
              <a:rPr lang="en-GB" b="1" dirty="0" smtClean="0">
                <a:solidFill>
                  <a:srgbClr val="212529"/>
                </a:solidFill>
                <a:latin typeface="Times New Roman" panose="02020603050405020304" pitchFamily="18" charset="0"/>
              </a:rPr>
              <a:t> </a:t>
            </a:r>
            <a:r>
              <a:rPr lang="en-GB" b="1" dirty="0">
                <a:solidFill>
                  <a:srgbClr val="212529"/>
                </a:solidFill>
                <a:latin typeface="Times New Roman" panose="02020603050405020304" pitchFamily="18" charset="0"/>
              </a:rPr>
              <a:t>birth and </a:t>
            </a:r>
            <a:r>
              <a:rPr lang="en-GB" b="1" dirty="0" smtClean="0">
                <a:solidFill>
                  <a:srgbClr val="212529"/>
                </a:solidFill>
                <a:latin typeface="Times New Roman" panose="02020603050405020304" pitchFamily="18" charset="0"/>
              </a:rPr>
              <a:t>parentage</a:t>
            </a:r>
            <a:r>
              <a:rPr lang="en-GB" dirty="0">
                <a:solidFill>
                  <a:srgbClr val="3F3F3F"/>
                </a:solidFill>
                <a:latin typeface="Arial" panose="020B0604020202020204" pitchFamily="34" charset="0"/>
              </a:rPr>
              <a:t/>
            </a:r>
            <a:br>
              <a:rPr lang="en-GB" dirty="0">
                <a:solidFill>
                  <a:srgbClr val="3F3F3F"/>
                </a:solidFill>
                <a:latin typeface="Arial" panose="020B0604020202020204" pitchFamily="34" charset="0"/>
              </a:rPr>
            </a:br>
            <a:endParaRPr lang="en-US" dirty="0"/>
          </a:p>
        </p:txBody>
      </p:sp>
      <p:sp>
        <p:nvSpPr>
          <p:cNvPr id="3" name="Content Placeholder 2">
            <a:extLst>
              <a:ext uri="{FF2B5EF4-FFF2-40B4-BE49-F238E27FC236}">
                <a16:creationId xmlns="" xmlns:a16="http://schemas.microsoft.com/office/drawing/2014/main" id="{74BB382B-5B15-31AD-8E5D-F7B9AC4567FE}"/>
              </a:ext>
            </a:extLst>
          </p:cNvPr>
          <p:cNvSpPr>
            <a:spLocks noGrp="1"/>
          </p:cNvSpPr>
          <p:nvPr>
            <p:ph idx="1"/>
          </p:nvPr>
        </p:nvSpPr>
        <p:spPr>
          <a:xfrm>
            <a:off x="838200" y="2209799"/>
            <a:ext cx="10515600" cy="3967163"/>
          </a:xfrm>
        </p:spPr>
        <p:txBody>
          <a:bodyPr/>
          <a:lstStyle/>
          <a:p>
            <a:pPr>
              <a:lnSpc>
                <a:spcPct val="150000"/>
              </a:lnSpc>
            </a:pPr>
            <a:r>
              <a:rPr lang="en-GB" sz="1800" b="0" i="0" dirty="0" smtClean="0">
                <a:solidFill>
                  <a:srgbClr val="212529"/>
                </a:solidFill>
                <a:effectLst/>
                <a:latin typeface="Times New Roman" panose="02020603050405020304" pitchFamily="18" charset="0"/>
              </a:rPr>
              <a:t>Abdul </a:t>
            </a:r>
            <a:r>
              <a:rPr lang="en-GB" sz="1800" b="0" i="0" dirty="0" err="1">
                <a:solidFill>
                  <a:srgbClr val="212529"/>
                </a:solidFill>
                <a:effectLst/>
                <a:latin typeface="Times New Roman" panose="02020603050405020304" pitchFamily="18" charset="0"/>
              </a:rPr>
              <a:t>Kalam</a:t>
            </a:r>
            <a:r>
              <a:rPr lang="en-GB" sz="1800" b="0" i="0" dirty="0">
                <a:solidFill>
                  <a:srgbClr val="212529"/>
                </a:solidFill>
                <a:effectLst/>
                <a:latin typeface="Times New Roman" panose="02020603050405020304" pitchFamily="18" charset="0"/>
              </a:rPr>
              <a:t> was born in the island town of </a:t>
            </a:r>
            <a:r>
              <a:rPr lang="en-GB" sz="1800" b="0" i="0" dirty="0" err="1">
                <a:solidFill>
                  <a:srgbClr val="212529"/>
                </a:solidFill>
                <a:effectLst/>
                <a:latin typeface="Times New Roman" panose="02020603050405020304" pitchFamily="18" charset="0"/>
              </a:rPr>
              <a:t>Rameswaram</a:t>
            </a:r>
            <a:r>
              <a:rPr lang="en-GB" sz="1800" b="0" i="0" dirty="0">
                <a:solidFill>
                  <a:srgbClr val="212529"/>
                </a:solidFill>
                <a:effectLst/>
                <a:latin typeface="Times New Roman" panose="02020603050405020304" pitchFamily="18" charset="0"/>
              </a:rPr>
              <a:t>. He was born into a middle class family. His father, </a:t>
            </a:r>
            <a:r>
              <a:rPr lang="en-GB" sz="1800" b="0" i="0" dirty="0" err="1">
                <a:solidFill>
                  <a:srgbClr val="212529"/>
                </a:solidFill>
                <a:effectLst/>
                <a:latin typeface="Times New Roman" panose="02020603050405020304" pitchFamily="18" charset="0"/>
              </a:rPr>
              <a:t>Jainulabdeen</a:t>
            </a:r>
            <a:r>
              <a:rPr lang="en-GB" sz="1800" b="0" i="0" dirty="0">
                <a:solidFill>
                  <a:srgbClr val="212529"/>
                </a:solidFill>
                <a:effectLst/>
                <a:latin typeface="Times New Roman" panose="02020603050405020304" pitchFamily="18" charset="0"/>
              </a:rPr>
              <a:t> was neither very rich nor well educated. But he was a wise and generous man. He was a true spiritual human being. His mother </a:t>
            </a:r>
            <a:r>
              <a:rPr lang="en-GB" sz="1800" b="0" i="0" dirty="0" err="1">
                <a:solidFill>
                  <a:srgbClr val="212529"/>
                </a:solidFill>
                <a:effectLst/>
                <a:latin typeface="Times New Roman" panose="02020603050405020304" pitchFamily="18" charset="0"/>
              </a:rPr>
              <a:t>Ashiamma</a:t>
            </a:r>
            <a:r>
              <a:rPr lang="en-GB" sz="1800" b="0" i="0" dirty="0">
                <a:solidFill>
                  <a:srgbClr val="212529"/>
                </a:solidFill>
                <a:effectLst/>
                <a:latin typeface="Times New Roman" panose="02020603050405020304" pitchFamily="18" charset="0"/>
              </a:rPr>
              <a:t> was a kind and pious woman. Her family was given the title “</a:t>
            </a:r>
            <a:r>
              <a:rPr lang="en-GB" sz="1800" b="0" i="0" dirty="0" err="1">
                <a:solidFill>
                  <a:srgbClr val="212529"/>
                </a:solidFill>
                <a:effectLst/>
                <a:latin typeface="Times New Roman" panose="02020603050405020304" pitchFamily="18" charset="0"/>
              </a:rPr>
              <a:t>Bahadur</a:t>
            </a:r>
            <a:r>
              <a:rPr lang="en-GB" sz="1800" b="0" i="0" dirty="0">
                <a:solidFill>
                  <a:srgbClr val="212529"/>
                </a:solidFill>
                <a:effectLst/>
                <a:latin typeface="Times New Roman" panose="02020603050405020304" pitchFamily="18" charset="0"/>
              </a:rPr>
              <a:t>” by the British Government. The influence of the good-natured parents made the child, </a:t>
            </a:r>
            <a:r>
              <a:rPr lang="en-GB" sz="1800" b="0" i="0" dirty="0" err="1">
                <a:solidFill>
                  <a:srgbClr val="212529"/>
                </a:solidFill>
                <a:effectLst/>
                <a:latin typeface="Times New Roman" panose="02020603050405020304" pitchFamily="18" charset="0"/>
              </a:rPr>
              <a:t>Kalam</a:t>
            </a:r>
            <a:r>
              <a:rPr lang="en-GB" sz="1800" b="0" i="0" dirty="0">
                <a:solidFill>
                  <a:srgbClr val="212529"/>
                </a:solidFill>
                <a:effectLst/>
                <a:latin typeface="Times New Roman" panose="02020603050405020304" pitchFamily="18" charset="0"/>
              </a:rPr>
              <a:t> to come out as a great lovable personality in life. </a:t>
            </a:r>
            <a:r>
              <a:rPr lang="en-GB" sz="1800" b="0" i="0" dirty="0" err="1">
                <a:solidFill>
                  <a:srgbClr val="212529"/>
                </a:solidFill>
                <a:effectLst/>
                <a:latin typeface="Times New Roman" panose="02020603050405020304" pitchFamily="18" charset="0"/>
              </a:rPr>
              <a:t>Kalam’s</a:t>
            </a:r>
            <a:r>
              <a:rPr lang="en-GB" sz="1800" b="0" i="0" dirty="0">
                <a:solidFill>
                  <a:srgbClr val="212529"/>
                </a:solidFill>
                <a:effectLst/>
                <a:latin typeface="Times New Roman" panose="02020603050405020304" pitchFamily="18" charset="0"/>
              </a:rPr>
              <a:t> family lived in a large </a:t>
            </a:r>
            <a:r>
              <a:rPr lang="en-GB" sz="1800" b="0" i="0" dirty="0" err="1">
                <a:solidFill>
                  <a:srgbClr val="212529"/>
                </a:solidFill>
                <a:effectLst/>
                <a:latin typeface="Times New Roman" panose="02020603050405020304" pitchFamily="18" charset="0"/>
              </a:rPr>
              <a:t>pucca</a:t>
            </a:r>
            <a:r>
              <a:rPr lang="en-GB" sz="1800" b="0" i="0" dirty="0">
                <a:solidFill>
                  <a:srgbClr val="212529"/>
                </a:solidFill>
                <a:effectLst/>
                <a:latin typeface="Times New Roman" panose="02020603050405020304" pitchFamily="18" charset="0"/>
              </a:rPr>
              <a:t> house which is the ancestral one. It is found on the Mosque </a:t>
            </a:r>
            <a:r>
              <a:rPr lang="en-GB" sz="1800" b="0" i="0" dirty="0" err="1">
                <a:solidFill>
                  <a:srgbClr val="212529"/>
                </a:solidFill>
                <a:effectLst/>
                <a:latin typeface="Times New Roman" panose="02020603050405020304" pitchFamily="18" charset="0"/>
              </a:rPr>
              <a:t>Stree</a:t>
            </a:r>
            <a:r>
              <a:rPr lang="en-GB" sz="1800" b="0" i="0" dirty="0">
                <a:solidFill>
                  <a:srgbClr val="212529"/>
                </a:solidFill>
                <a:effectLst/>
                <a:latin typeface="Times New Roman" panose="02020603050405020304" pitchFamily="18" charset="0"/>
              </a:rPr>
              <a:t> in </a:t>
            </a:r>
            <a:r>
              <a:rPr lang="en-GB" sz="1800" b="0" i="0" dirty="0" err="1">
                <a:solidFill>
                  <a:srgbClr val="212529"/>
                </a:solidFill>
                <a:effectLst/>
                <a:latin typeface="Times New Roman" panose="02020603050405020304" pitchFamily="18" charset="0"/>
              </a:rPr>
              <a:t>Rameswaram</a:t>
            </a:r>
            <a:r>
              <a:rPr lang="en-GB" sz="1800" b="0" i="0" dirty="0">
                <a:solidFill>
                  <a:srgbClr val="212529"/>
                </a:solidFill>
                <a:effectLst/>
                <a:latin typeface="Times New Roman" panose="02020603050405020304" pitchFamily="18" charset="0"/>
              </a:rPr>
              <a:t>.</a:t>
            </a:r>
            <a:endParaRPr lang="en-GB" b="0" i="0" dirty="0">
              <a:solidFill>
                <a:srgbClr val="3F3F3F"/>
              </a:solidFill>
              <a:effectLst/>
              <a:latin typeface="Arial" panose="020B0604020202020204" pitchFamily="34" charset="0"/>
            </a:endParaRPr>
          </a:p>
        </p:txBody>
      </p:sp>
    </p:spTree>
    <p:extLst>
      <p:ext uri="{BB962C8B-B14F-4D97-AF65-F5344CB8AC3E}">
        <p14:creationId xmlns:p14="http://schemas.microsoft.com/office/powerpoint/2010/main" val="2936920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695108-F924-9BCD-69C1-DFBB9688FA91}"/>
              </a:ext>
            </a:extLst>
          </p:cNvPr>
          <p:cNvSpPr>
            <a:spLocks noGrp="1"/>
          </p:cNvSpPr>
          <p:nvPr>
            <p:ph type="title"/>
          </p:nvPr>
        </p:nvSpPr>
        <p:spPr/>
        <p:txBody>
          <a:bodyPr/>
          <a:lstStyle/>
          <a:p>
            <a:r>
              <a:rPr lang="en-GB" b="1" dirty="0" smtClean="0">
                <a:solidFill>
                  <a:srgbClr val="212529"/>
                </a:solidFill>
                <a:latin typeface="Times New Roman" panose="02020603050405020304" pitchFamily="18" charset="0"/>
              </a:rPr>
              <a:t>		</a:t>
            </a:r>
            <a:r>
              <a:rPr lang="en-GB" b="1" dirty="0" err="1" smtClean="0">
                <a:solidFill>
                  <a:srgbClr val="212529"/>
                </a:solidFill>
                <a:latin typeface="Times New Roman" panose="02020603050405020304" pitchFamily="18" charset="0"/>
              </a:rPr>
              <a:t>Kalam’s</a:t>
            </a:r>
            <a:r>
              <a:rPr lang="en-GB" b="1" dirty="0" smtClean="0">
                <a:solidFill>
                  <a:srgbClr val="212529"/>
                </a:solidFill>
                <a:latin typeface="Times New Roman" panose="02020603050405020304" pitchFamily="18" charset="0"/>
              </a:rPr>
              <a:t> </a:t>
            </a:r>
            <a:r>
              <a:rPr lang="en-GB" b="1" dirty="0">
                <a:solidFill>
                  <a:srgbClr val="212529"/>
                </a:solidFill>
                <a:latin typeface="Times New Roman" panose="02020603050405020304" pitchFamily="18" charset="0"/>
              </a:rPr>
              <a:t>childhood </a:t>
            </a:r>
            <a:r>
              <a:rPr lang="en-GB" b="1" dirty="0" smtClean="0">
                <a:solidFill>
                  <a:srgbClr val="212529"/>
                </a:solidFill>
                <a:latin typeface="Times New Roman" panose="02020603050405020304" pitchFamily="18" charset="0"/>
              </a:rPr>
              <a:t>days</a:t>
            </a:r>
            <a:r>
              <a:rPr lang="en-GB" dirty="0">
                <a:solidFill>
                  <a:srgbClr val="3F3F3F"/>
                </a:solidFill>
                <a:latin typeface="Arial" panose="020B0604020202020204" pitchFamily="34" charset="0"/>
              </a:rPr>
              <a:t/>
            </a:r>
            <a:br>
              <a:rPr lang="en-GB" dirty="0">
                <a:solidFill>
                  <a:srgbClr val="3F3F3F"/>
                </a:solidFill>
                <a:latin typeface="Arial" panose="020B0604020202020204" pitchFamily="34" charset="0"/>
              </a:rPr>
            </a:br>
            <a:endParaRPr lang="en-US" dirty="0"/>
          </a:p>
        </p:txBody>
      </p:sp>
      <p:sp>
        <p:nvSpPr>
          <p:cNvPr id="3" name="Content Placeholder 2">
            <a:extLst>
              <a:ext uri="{FF2B5EF4-FFF2-40B4-BE49-F238E27FC236}">
                <a16:creationId xmlns="" xmlns:a16="http://schemas.microsoft.com/office/drawing/2014/main" id="{3AA09A36-53FC-079E-52A5-8B533BF9BFF4}"/>
              </a:ext>
            </a:extLst>
          </p:cNvPr>
          <p:cNvSpPr>
            <a:spLocks noGrp="1"/>
          </p:cNvSpPr>
          <p:nvPr>
            <p:ph idx="1"/>
          </p:nvPr>
        </p:nvSpPr>
        <p:spPr>
          <a:xfrm>
            <a:off x="1143000" y="1905000"/>
            <a:ext cx="10210800" cy="4953000"/>
          </a:xfrm>
        </p:spPr>
        <p:txBody>
          <a:bodyPr>
            <a:normAutofit/>
          </a:bodyPr>
          <a:lstStyle/>
          <a:p>
            <a:pPr>
              <a:lnSpc>
                <a:spcPct val="150000"/>
              </a:lnSpc>
            </a:pPr>
            <a:r>
              <a:rPr lang="en-GB" b="0" i="0" dirty="0" err="1" smtClean="0">
                <a:solidFill>
                  <a:srgbClr val="212529"/>
                </a:solidFill>
                <a:effectLst/>
                <a:latin typeface="Times New Roman" panose="02020603050405020304" pitchFamily="18" charset="0"/>
              </a:rPr>
              <a:t>Kalam</a:t>
            </a:r>
            <a:r>
              <a:rPr lang="en-GB" b="0" i="0" dirty="0" smtClean="0">
                <a:solidFill>
                  <a:srgbClr val="212529"/>
                </a:solidFill>
                <a:effectLst/>
                <a:latin typeface="Times New Roman" panose="02020603050405020304" pitchFamily="18" charset="0"/>
              </a:rPr>
              <a:t> </a:t>
            </a:r>
            <a:r>
              <a:rPr lang="en-GB" b="0" i="0" dirty="0">
                <a:solidFill>
                  <a:srgbClr val="212529"/>
                </a:solidFill>
                <a:effectLst/>
                <a:latin typeface="Times New Roman" panose="02020603050405020304" pitchFamily="18" charset="0"/>
              </a:rPr>
              <a:t>records in his autobiography about his appearance as a little boy. </a:t>
            </a:r>
            <a:r>
              <a:rPr lang="en-GB" b="0" i="0" dirty="0" err="1">
                <a:solidFill>
                  <a:srgbClr val="212529"/>
                </a:solidFill>
                <a:effectLst/>
                <a:latin typeface="Times New Roman" panose="02020603050405020304" pitchFamily="18" charset="0"/>
              </a:rPr>
              <a:t>Kalam</a:t>
            </a:r>
            <a:r>
              <a:rPr lang="en-GB" b="0" i="0" dirty="0">
                <a:solidFill>
                  <a:srgbClr val="212529"/>
                </a:solidFill>
                <a:effectLst/>
                <a:latin typeface="Times New Roman" panose="02020603050405020304" pitchFamily="18" charset="0"/>
              </a:rPr>
              <a:t> was small and short in  stature and had undistinguished looks. His father, the most humble man avoided all inessentials, comforts and luxuries. But </a:t>
            </a:r>
            <a:r>
              <a:rPr lang="en-GB" b="0" i="0" dirty="0" err="1">
                <a:solidFill>
                  <a:srgbClr val="212529"/>
                </a:solidFill>
                <a:effectLst/>
                <a:latin typeface="Times New Roman" panose="02020603050405020304" pitchFamily="18" charset="0"/>
              </a:rPr>
              <a:t>Kalam</a:t>
            </a:r>
            <a:r>
              <a:rPr lang="en-GB" b="0" i="0" dirty="0">
                <a:solidFill>
                  <a:srgbClr val="212529"/>
                </a:solidFill>
                <a:effectLst/>
                <a:latin typeface="Times New Roman" panose="02020603050405020304" pitchFamily="18" charset="0"/>
              </a:rPr>
              <a:t> was provided with all the necessities like food, medicine, and clothes.</a:t>
            </a:r>
            <a:endParaRPr lang="en-GB" b="0" i="0" dirty="0">
              <a:solidFill>
                <a:srgbClr val="3F3F3F"/>
              </a:solidFill>
              <a:effectLst/>
              <a:latin typeface="Arial" panose="020B0604020202020204" pitchFamily="34" charset="0"/>
            </a:endParaRPr>
          </a:p>
        </p:txBody>
      </p:sp>
    </p:spTree>
    <p:extLst>
      <p:ext uri="{BB962C8B-B14F-4D97-AF65-F5344CB8AC3E}">
        <p14:creationId xmlns:p14="http://schemas.microsoft.com/office/powerpoint/2010/main" val="1745932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FD25DC-F076-0C00-3B9E-0A1DF5B3166D}"/>
              </a:ext>
            </a:extLst>
          </p:cNvPr>
          <p:cNvSpPr>
            <a:spLocks noGrp="1"/>
          </p:cNvSpPr>
          <p:nvPr>
            <p:ph type="title"/>
          </p:nvPr>
        </p:nvSpPr>
        <p:spPr/>
        <p:txBody>
          <a:bodyPr/>
          <a:lstStyle/>
          <a:p>
            <a:r>
              <a:rPr lang="en-GB" b="1" dirty="0">
                <a:solidFill>
                  <a:srgbClr val="212529"/>
                </a:solidFill>
                <a:latin typeface="Times New Roman" panose="02020603050405020304" pitchFamily="18" charset="0"/>
              </a:rPr>
              <a:t>Amicable nature of Hindus and </a:t>
            </a:r>
            <a:r>
              <a:rPr lang="en-GB" b="1" dirty="0" smtClean="0">
                <a:solidFill>
                  <a:srgbClr val="212529"/>
                </a:solidFill>
                <a:latin typeface="Times New Roman" panose="02020603050405020304" pitchFamily="18" charset="0"/>
              </a:rPr>
              <a:t>Muslims</a:t>
            </a:r>
            <a:r>
              <a:rPr lang="en-GB" dirty="0">
                <a:solidFill>
                  <a:srgbClr val="3F3F3F"/>
                </a:solidFill>
                <a:latin typeface="Arial" panose="020B0604020202020204" pitchFamily="34" charset="0"/>
              </a:rPr>
              <a:t/>
            </a:r>
            <a:br>
              <a:rPr lang="en-GB" dirty="0">
                <a:solidFill>
                  <a:srgbClr val="3F3F3F"/>
                </a:solidFill>
                <a:latin typeface="Arial" panose="020B0604020202020204" pitchFamily="34" charset="0"/>
              </a:rPr>
            </a:br>
            <a:endParaRPr lang="en-US" dirty="0"/>
          </a:p>
        </p:txBody>
      </p:sp>
      <p:sp>
        <p:nvSpPr>
          <p:cNvPr id="3" name="Content Placeholder 2">
            <a:extLst>
              <a:ext uri="{FF2B5EF4-FFF2-40B4-BE49-F238E27FC236}">
                <a16:creationId xmlns="" xmlns:a16="http://schemas.microsoft.com/office/drawing/2014/main" id="{35E8CE9F-02AC-3638-AFC6-240C13BC1796}"/>
              </a:ext>
            </a:extLst>
          </p:cNvPr>
          <p:cNvSpPr>
            <a:spLocks noGrp="1"/>
          </p:cNvSpPr>
          <p:nvPr>
            <p:ph idx="1"/>
          </p:nvPr>
        </p:nvSpPr>
        <p:spPr>
          <a:xfrm>
            <a:off x="762000" y="1825624"/>
            <a:ext cx="10591800" cy="4651375"/>
          </a:xfrm>
        </p:spPr>
        <p:txBody>
          <a:bodyPr>
            <a:noAutofit/>
          </a:bodyPr>
          <a:lstStyle/>
          <a:p>
            <a:pPr>
              <a:lnSpc>
                <a:spcPct val="150000"/>
              </a:lnSpc>
            </a:pPr>
            <a:r>
              <a:rPr lang="en-GB" b="0" i="0" dirty="0" err="1" smtClean="0">
                <a:solidFill>
                  <a:srgbClr val="212529"/>
                </a:solidFill>
                <a:effectLst/>
                <a:latin typeface="Times New Roman" panose="02020603050405020304" pitchFamily="18" charset="0"/>
              </a:rPr>
              <a:t>Kalam</a:t>
            </a:r>
            <a:r>
              <a:rPr lang="en-GB" b="0" i="0" dirty="0" smtClean="0">
                <a:solidFill>
                  <a:srgbClr val="212529"/>
                </a:solidFill>
                <a:effectLst/>
                <a:latin typeface="Times New Roman" panose="02020603050405020304" pitchFamily="18" charset="0"/>
              </a:rPr>
              <a:t> </a:t>
            </a:r>
            <a:r>
              <a:rPr lang="en-GB" b="0" i="0" dirty="0">
                <a:solidFill>
                  <a:srgbClr val="212529"/>
                </a:solidFill>
                <a:effectLst/>
                <a:latin typeface="Times New Roman" panose="02020603050405020304" pitchFamily="18" charset="0"/>
              </a:rPr>
              <a:t>lived in an area where Muslims were the majority. There were a few Hindu families also in that locality. The Hindus lived amicable with their Muslim neighbours. The </a:t>
            </a:r>
            <a:r>
              <a:rPr lang="en-GB" b="0" i="0" dirty="0" smtClean="0">
                <a:solidFill>
                  <a:srgbClr val="212529"/>
                </a:solidFill>
                <a:effectLst/>
                <a:latin typeface="Times New Roman" panose="02020603050405020304" pitchFamily="18" charset="0"/>
              </a:rPr>
              <a:t>Hindus </a:t>
            </a:r>
            <a:r>
              <a:rPr lang="en-GB" b="0" i="0" dirty="0">
                <a:solidFill>
                  <a:srgbClr val="212529"/>
                </a:solidFill>
                <a:effectLst/>
                <a:latin typeface="Times New Roman" panose="02020603050405020304" pitchFamily="18" charset="0"/>
              </a:rPr>
              <a:t>came to the mosque with water in vessels. They got this water blessed by the prayers of </a:t>
            </a:r>
            <a:r>
              <a:rPr lang="en-GB" b="0" i="0" dirty="0" err="1">
                <a:solidFill>
                  <a:srgbClr val="212529"/>
                </a:solidFill>
                <a:effectLst/>
                <a:latin typeface="Times New Roman" panose="02020603050405020304" pitchFamily="18" charset="0"/>
              </a:rPr>
              <a:t>Kalam’s</a:t>
            </a:r>
            <a:r>
              <a:rPr lang="en-GB" b="0" i="0" dirty="0">
                <a:solidFill>
                  <a:srgbClr val="212529"/>
                </a:solidFill>
                <a:effectLst/>
                <a:latin typeface="Times New Roman" panose="02020603050405020304" pitchFamily="18" charset="0"/>
              </a:rPr>
              <a:t> father. Then this was given to invalids at home. The Hindu priest, </a:t>
            </a:r>
            <a:r>
              <a:rPr lang="en-GB" b="0" i="0" dirty="0" err="1">
                <a:solidFill>
                  <a:srgbClr val="212529"/>
                </a:solidFill>
                <a:effectLst/>
                <a:latin typeface="Times New Roman" panose="02020603050405020304" pitchFamily="18" charset="0"/>
              </a:rPr>
              <a:t>Pakshi</a:t>
            </a:r>
            <a:r>
              <a:rPr lang="en-GB" b="0" i="0" dirty="0">
                <a:solidFill>
                  <a:srgbClr val="212529"/>
                </a:solidFill>
                <a:effectLst/>
                <a:latin typeface="Times New Roman" panose="02020603050405020304" pitchFamily="18" charset="0"/>
              </a:rPr>
              <a:t> </a:t>
            </a:r>
            <a:r>
              <a:rPr lang="en-GB" b="0" i="0" dirty="0" err="1">
                <a:solidFill>
                  <a:srgbClr val="212529"/>
                </a:solidFill>
                <a:effectLst/>
                <a:latin typeface="Times New Roman" panose="02020603050405020304" pitchFamily="18" charset="0"/>
              </a:rPr>
              <a:t>Lakshmanan</a:t>
            </a:r>
            <a:r>
              <a:rPr lang="en-GB" b="0" i="0" dirty="0">
                <a:solidFill>
                  <a:srgbClr val="212529"/>
                </a:solidFill>
                <a:effectLst/>
                <a:latin typeface="Times New Roman" panose="02020603050405020304" pitchFamily="18" charset="0"/>
              </a:rPr>
              <a:t> </a:t>
            </a:r>
            <a:r>
              <a:rPr lang="en-GB" b="0" i="0" dirty="0" err="1">
                <a:solidFill>
                  <a:srgbClr val="212529"/>
                </a:solidFill>
                <a:effectLst/>
                <a:latin typeface="Times New Roman" panose="02020603050405020304" pitchFamily="18" charset="0"/>
              </a:rPr>
              <a:t>Sastry</a:t>
            </a:r>
            <a:r>
              <a:rPr lang="en-GB" b="0" i="0" dirty="0">
                <a:solidFill>
                  <a:srgbClr val="212529"/>
                </a:solidFill>
                <a:effectLst/>
                <a:latin typeface="Times New Roman" panose="02020603050405020304" pitchFamily="18" charset="0"/>
              </a:rPr>
              <a:t> and </a:t>
            </a:r>
            <a:r>
              <a:rPr lang="en-GB" b="0" i="0" dirty="0" err="1">
                <a:solidFill>
                  <a:srgbClr val="212529"/>
                </a:solidFill>
                <a:effectLst/>
                <a:latin typeface="Times New Roman" panose="02020603050405020304" pitchFamily="18" charset="0"/>
              </a:rPr>
              <a:t>Kalam’s</a:t>
            </a:r>
            <a:r>
              <a:rPr lang="en-GB" b="0" i="0" dirty="0">
                <a:solidFill>
                  <a:srgbClr val="212529"/>
                </a:solidFill>
                <a:effectLst/>
                <a:latin typeface="Times New Roman" panose="02020603050405020304" pitchFamily="18" charset="0"/>
              </a:rPr>
              <a:t> father were close friends. They often discussed spiritual matters.</a:t>
            </a:r>
            <a:endParaRPr lang="en-GB" b="0" i="0" dirty="0">
              <a:solidFill>
                <a:srgbClr val="3F3F3F"/>
              </a:solidFill>
              <a:effectLst/>
              <a:latin typeface="Arial" panose="020B0604020202020204" pitchFamily="34" charset="0"/>
            </a:endParaRPr>
          </a:p>
        </p:txBody>
      </p:sp>
    </p:spTree>
    <p:extLst>
      <p:ext uri="{BB962C8B-B14F-4D97-AF65-F5344CB8AC3E}">
        <p14:creationId xmlns:p14="http://schemas.microsoft.com/office/powerpoint/2010/main" val="2021998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8D73FD-734F-D837-3642-0102C35E8F0E}"/>
              </a:ext>
            </a:extLst>
          </p:cNvPr>
          <p:cNvSpPr>
            <a:spLocks noGrp="1"/>
          </p:cNvSpPr>
          <p:nvPr>
            <p:ph type="title"/>
          </p:nvPr>
        </p:nvSpPr>
        <p:spPr/>
        <p:txBody>
          <a:bodyPr>
            <a:normAutofit fontScale="90000"/>
          </a:bodyPr>
          <a:lstStyle/>
          <a:p>
            <a:r>
              <a:rPr lang="en-GB" b="1" dirty="0" smtClean="0">
                <a:solidFill>
                  <a:srgbClr val="212529"/>
                </a:solidFill>
                <a:latin typeface="Times New Roman" panose="02020603050405020304" pitchFamily="18" charset="0"/>
              </a:rPr>
              <a:t>		</a:t>
            </a:r>
            <a:br>
              <a:rPr lang="en-GB" b="1" dirty="0" smtClean="0">
                <a:solidFill>
                  <a:srgbClr val="212529"/>
                </a:solidFill>
                <a:latin typeface="Times New Roman" panose="02020603050405020304" pitchFamily="18" charset="0"/>
              </a:rPr>
            </a:br>
            <a:r>
              <a:rPr lang="en-GB" b="1" dirty="0">
                <a:solidFill>
                  <a:srgbClr val="212529"/>
                </a:solidFill>
                <a:latin typeface="Times New Roman" panose="02020603050405020304" pitchFamily="18" charset="0"/>
              </a:rPr>
              <a:t>	</a:t>
            </a:r>
            <a:r>
              <a:rPr lang="en-GB" b="1" dirty="0" smtClean="0">
                <a:solidFill>
                  <a:srgbClr val="212529"/>
                </a:solidFill>
                <a:latin typeface="Times New Roman" panose="02020603050405020304" pitchFamily="18" charset="0"/>
              </a:rPr>
              <a:t>	The </a:t>
            </a:r>
            <a:r>
              <a:rPr lang="en-GB" b="1" dirty="0">
                <a:solidFill>
                  <a:srgbClr val="212529"/>
                </a:solidFill>
                <a:latin typeface="Times New Roman" panose="02020603050405020304" pitchFamily="18" charset="0"/>
              </a:rPr>
              <a:t>importance of </a:t>
            </a:r>
            <a:r>
              <a:rPr lang="en-GB" b="1" dirty="0" smtClean="0">
                <a:solidFill>
                  <a:srgbClr val="212529"/>
                </a:solidFill>
                <a:latin typeface="Times New Roman" panose="02020603050405020304" pitchFamily="18" charset="0"/>
              </a:rPr>
              <a:t>prayer</a:t>
            </a:r>
            <a:r>
              <a:rPr lang="en-GB" dirty="0">
                <a:solidFill>
                  <a:srgbClr val="3F3F3F"/>
                </a:solidFill>
                <a:latin typeface="Arial" panose="020B0604020202020204" pitchFamily="34" charset="0"/>
              </a:rPr>
              <a:t/>
            </a:r>
            <a:br>
              <a:rPr lang="en-GB" dirty="0">
                <a:solidFill>
                  <a:srgbClr val="3F3F3F"/>
                </a:solidFill>
                <a:latin typeface="Arial" panose="020B0604020202020204" pitchFamily="34" charset="0"/>
              </a:rPr>
            </a:br>
            <a:endParaRPr lang="en-US" dirty="0"/>
          </a:p>
        </p:txBody>
      </p:sp>
      <p:sp>
        <p:nvSpPr>
          <p:cNvPr id="3" name="Content Placeholder 2">
            <a:extLst>
              <a:ext uri="{FF2B5EF4-FFF2-40B4-BE49-F238E27FC236}">
                <a16:creationId xmlns="" xmlns:a16="http://schemas.microsoft.com/office/drawing/2014/main" id="{53A052DA-AE18-743F-F6E6-9B86AC9F8351}"/>
              </a:ext>
            </a:extLst>
          </p:cNvPr>
          <p:cNvSpPr>
            <a:spLocks noGrp="1"/>
          </p:cNvSpPr>
          <p:nvPr>
            <p:ph idx="1"/>
          </p:nvPr>
        </p:nvSpPr>
        <p:spPr>
          <a:xfrm>
            <a:off x="838200" y="2133599"/>
            <a:ext cx="10515600" cy="4343401"/>
          </a:xfrm>
        </p:spPr>
        <p:txBody>
          <a:bodyPr>
            <a:normAutofit lnSpcReduction="10000"/>
          </a:bodyPr>
          <a:lstStyle/>
          <a:p>
            <a:pPr>
              <a:lnSpc>
                <a:spcPct val="150000"/>
              </a:lnSpc>
            </a:pPr>
            <a:r>
              <a:rPr lang="en-GB" sz="1800" b="0" i="0" dirty="0" err="1" smtClean="0">
                <a:solidFill>
                  <a:srgbClr val="212529"/>
                </a:solidFill>
                <a:effectLst/>
                <a:latin typeface="Times New Roman" panose="02020603050405020304" pitchFamily="18" charset="0"/>
              </a:rPr>
              <a:t>Kalam’s</a:t>
            </a:r>
            <a:r>
              <a:rPr lang="en-GB" sz="1800" b="0" i="0" dirty="0" smtClean="0">
                <a:solidFill>
                  <a:srgbClr val="212529"/>
                </a:solidFill>
                <a:effectLst/>
                <a:latin typeface="Times New Roman" panose="02020603050405020304" pitchFamily="18" charset="0"/>
              </a:rPr>
              <a:t> </a:t>
            </a:r>
            <a:r>
              <a:rPr lang="en-GB" sz="1800" b="0" i="0" dirty="0">
                <a:solidFill>
                  <a:srgbClr val="212529"/>
                </a:solidFill>
                <a:effectLst/>
                <a:latin typeface="Times New Roman" panose="02020603050405020304" pitchFamily="18" charset="0"/>
              </a:rPr>
              <a:t>father influenced the boy </a:t>
            </a:r>
            <a:r>
              <a:rPr lang="en-GB" sz="1800" b="0" i="0" dirty="0" err="1">
                <a:solidFill>
                  <a:srgbClr val="212529"/>
                </a:solidFill>
                <a:effectLst/>
                <a:latin typeface="Times New Roman" panose="02020603050405020304" pitchFamily="18" charset="0"/>
              </a:rPr>
              <a:t>Kalam</a:t>
            </a:r>
            <a:r>
              <a:rPr lang="en-GB" sz="1800" b="0" i="0" dirty="0">
                <a:solidFill>
                  <a:srgbClr val="212529"/>
                </a:solidFill>
                <a:effectLst/>
                <a:latin typeface="Times New Roman" panose="02020603050405020304" pitchFamily="18" charset="0"/>
              </a:rPr>
              <a:t> on spiritual matters. Even when </a:t>
            </a:r>
            <a:r>
              <a:rPr lang="en-GB" sz="1800" b="0" i="0" dirty="0" err="1">
                <a:solidFill>
                  <a:srgbClr val="212529"/>
                </a:solidFill>
                <a:effectLst/>
                <a:latin typeface="Times New Roman" panose="02020603050405020304" pitchFamily="18" charset="0"/>
              </a:rPr>
              <a:t>Kalam</a:t>
            </a:r>
            <a:r>
              <a:rPr lang="en-GB" sz="1800" b="0" i="0" dirty="0">
                <a:solidFill>
                  <a:srgbClr val="212529"/>
                </a:solidFill>
                <a:effectLst/>
                <a:latin typeface="Times New Roman" panose="02020603050405020304" pitchFamily="18" charset="0"/>
              </a:rPr>
              <a:t> chanted prayers with his father in the mosque, he did not have the faintest idea of the meaning of the Arabic prayers. But he was convinced that they reached God. </a:t>
            </a:r>
            <a:r>
              <a:rPr lang="en-GB" sz="1800" b="0" i="0" dirty="0" err="1">
                <a:solidFill>
                  <a:srgbClr val="212529"/>
                </a:solidFill>
                <a:effectLst/>
                <a:latin typeface="Times New Roman" panose="02020603050405020304" pitchFamily="18" charset="0"/>
              </a:rPr>
              <a:t>Kalam</a:t>
            </a:r>
            <a:r>
              <a:rPr lang="en-GB" sz="1800" b="0" i="0" dirty="0">
                <a:solidFill>
                  <a:srgbClr val="212529"/>
                </a:solidFill>
                <a:effectLst/>
                <a:latin typeface="Times New Roman" panose="02020603050405020304" pitchFamily="18" charset="0"/>
              </a:rPr>
              <a:t> used to asked his father about the relevance of prayer. His father told him that  there were nothing mysterious about prayer. According to him prayer made possible a communion the spirit between people. Prayer transcends one’s body and becomes a part of cosmos. It knows no division of wealth, age, caste or creed, he told </a:t>
            </a:r>
            <a:r>
              <a:rPr lang="en-GB" sz="1800" b="0" i="0" dirty="0" err="1">
                <a:solidFill>
                  <a:srgbClr val="212529"/>
                </a:solidFill>
                <a:effectLst/>
                <a:latin typeface="Times New Roman" panose="02020603050405020304" pitchFamily="18" charset="0"/>
              </a:rPr>
              <a:t>Kalam</a:t>
            </a:r>
            <a:r>
              <a:rPr lang="en-GB" sz="1800" b="0" i="0" dirty="0">
                <a:solidFill>
                  <a:srgbClr val="212529"/>
                </a:solidFill>
                <a:effectLst/>
                <a:latin typeface="Times New Roman" panose="02020603050405020304" pitchFamily="18" charset="0"/>
              </a:rPr>
              <a:t>. He often told </a:t>
            </a:r>
            <a:r>
              <a:rPr lang="en-GB" sz="1800" b="0" i="0" dirty="0" err="1">
                <a:solidFill>
                  <a:srgbClr val="212529"/>
                </a:solidFill>
                <a:effectLst/>
                <a:latin typeface="Times New Roman" panose="02020603050405020304" pitchFamily="18" charset="0"/>
              </a:rPr>
              <a:t>Kalam</a:t>
            </a:r>
            <a:r>
              <a:rPr lang="en-GB" sz="1800" b="0" i="0" dirty="0">
                <a:solidFill>
                  <a:srgbClr val="212529"/>
                </a:solidFill>
                <a:effectLst/>
                <a:latin typeface="Times New Roman" panose="02020603050405020304" pitchFamily="18" charset="0"/>
              </a:rPr>
              <a:t> about simple truths of life in down-to-earth. He firmly said that every human being “is a specific element within the whole of the manifest divine being”. Hence, </a:t>
            </a:r>
            <a:r>
              <a:rPr lang="en-GB" sz="1800" b="0" i="0" dirty="0" err="1">
                <a:solidFill>
                  <a:srgbClr val="212529"/>
                </a:solidFill>
                <a:effectLst/>
                <a:latin typeface="Times New Roman" panose="02020603050405020304" pitchFamily="18" charset="0"/>
              </a:rPr>
              <a:t>Kalam</a:t>
            </a:r>
            <a:r>
              <a:rPr lang="en-GB" sz="1800" b="0" i="0" dirty="0">
                <a:solidFill>
                  <a:srgbClr val="212529"/>
                </a:solidFill>
                <a:effectLst/>
                <a:latin typeface="Times New Roman" panose="02020603050405020304" pitchFamily="18" charset="0"/>
              </a:rPr>
              <a:t> understands that every individual is born with a divine power in him. A man should give wings to this power and fill the world with the glow of its goodness. Anything that is done by a man is the expression of God’s will. He believes that what he ahs achieved in the field of science is the result of God’s intention.</a:t>
            </a:r>
            <a:endParaRPr lang="en-GB" b="0" i="0" dirty="0">
              <a:solidFill>
                <a:srgbClr val="3F3F3F"/>
              </a:solidFill>
              <a:effectLst/>
              <a:latin typeface="Arial" panose="020B0604020202020204" pitchFamily="34" charset="0"/>
            </a:endParaRPr>
          </a:p>
        </p:txBody>
      </p:sp>
    </p:spTree>
    <p:extLst>
      <p:ext uri="{BB962C8B-B14F-4D97-AF65-F5344CB8AC3E}">
        <p14:creationId xmlns:p14="http://schemas.microsoft.com/office/powerpoint/2010/main" val="42638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52C4A6-F31B-41F5-8205-64E52F1C72A6}"/>
              </a:ext>
            </a:extLst>
          </p:cNvPr>
          <p:cNvSpPr>
            <a:spLocks noGrp="1"/>
          </p:cNvSpPr>
          <p:nvPr>
            <p:ph type="title"/>
          </p:nvPr>
        </p:nvSpPr>
        <p:spPr/>
        <p:txBody>
          <a:bodyPr/>
          <a:lstStyle/>
          <a:p>
            <a:r>
              <a:rPr lang="en-GB" b="1" dirty="0" smtClean="0">
                <a:solidFill>
                  <a:srgbClr val="212529"/>
                </a:solidFill>
                <a:latin typeface="Times New Roman" panose="02020603050405020304" pitchFamily="18" charset="0"/>
              </a:rPr>
              <a:t>				Conclusion</a:t>
            </a:r>
            <a:r>
              <a:rPr lang="en-GB" dirty="0">
                <a:solidFill>
                  <a:srgbClr val="3F3F3F"/>
                </a:solidFill>
                <a:latin typeface="Arial" panose="020B0604020202020204" pitchFamily="34" charset="0"/>
              </a:rPr>
              <a:t/>
            </a:r>
            <a:br>
              <a:rPr lang="en-GB" dirty="0">
                <a:solidFill>
                  <a:srgbClr val="3F3F3F"/>
                </a:solidFill>
                <a:latin typeface="Arial" panose="020B0604020202020204" pitchFamily="34" charset="0"/>
              </a:rPr>
            </a:br>
            <a:endParaRPr lang="en-US" dirty="0"/>
          </a:p>
        </p:txBody>
      </p:sp>
      <p:sp>
        <p:nvSpPr>
          <p:cNvPr id="3" name="Content Placeholder 2">
            <a:extLst>
              <a:ext uri="{FF2B5EF4-FFF2-40B4-BE49-F238E27FC236}">
                <a16:creationId xmlns="" xmlns:a16="http://schemas.microsoft.com/office/drawing/2014/main" id="{CDE51594-4658-43FB-617B-26C5023D449B}"/>
              </a:ext>
            </a:extLst>
          </p:cNvPr>
          <p:cNvSpPr>
            <a:spLocks noGrp="1"/>
          </p:cNvSpPr>
          <p:nvPr>
            <p:ph idx="1"/>
          </p:nvPr>
        </p:nvSpPr>
        <p:spPr>
          <a:xfrm>
            <a:off x="609600" y="1825625"/>
            <a:ext cx="10744200" cy="4270375"/>
          </a:xfrm>
        </p:spPr>
        <p:txBody>
          <a:bodyPr>
            <a:normAutofit/>
          </a:bodyPr>
          <a:lstStyle/>
          <a:p>
            <a:pPr>
              <a:lnSpc>
                <a:spcPct val="150000"/>
              </a:lnSpc>
            </a:pPr>
            <a:r>
              <a:rPr lang="en-GB" sz="3600" b="0" i="0" dirty="0" err="1" smtClean="0">
                <a:solidFill>
                  <a:srgbClr val="212529"/>
                </a:solidFill>
                <a:effectLst/>
                <a:latin typeface="Times New Roman" panose="02020603050405020304" pitchFamily="18" charset="0"/>
              </a:rPr>
              <a:t>Kalam</a:t>
            </a:r>
            <a:r>
              <a:rPr lang="en-GB" sz="3600" b="0" i="0" dirty="0" smtClean="0">
                <a:solidFill>
                  <a:srgbClr val="212529"/>
                </a:solidFill>
                <a:effectLst/>
                <a:latin typeface="Times New Roman" panose="02020603050405020304" pitchFamily="18" charset="0"/>
              </a:rPr>
              <a:t> </a:t>
            </a:r>
            <a:r>
              <a:rPr lang="en-GB" sz="3600" b="0" i="0" dirty="0">
                <a:solidFill>
                  <a:srgbClr val="212529"/>
                </a:solidFill>
                <a:effectLst/>
                <a:latin typeface="Times New Roman" panose="02020603050405020304" pitchFamily="18" charset="0"/>
              </a:rPr>
              <a:t>in his autobiography praises and thanks his parents for the formation of his character. He sincerely glorifies God, for having chosen him to achieve great tasks. The chapter reflects </a:t>
            </a:r>
            <a:r>
              <a:rPr lang="en-GB" sz="3600" b="0" i="0" dirty="0" err="1">
                <a:solidFill>
                  <a:srgbClr val="212529"/>
                </a:solidFill>
                <a:effectLst/>
                <a:latin typeface="Times New Roman" panose="02020603050405020304" pitchFamily="18" charset="0"/>
              </a:rPr>
              <a:t>Kalam’s</a:t>
            </a:r>
            <a:r>
              <a:rPr lang="en-GB" sz="3600" b="0" i="0" dirty="0">
                <a:solidFill>
                  <a:srgbClr val="212529"/>
                </a:solidFill>
                <a:effectLst/>
                <a:latin typeface="Times New Roman" panose="02020603050405020304" pitchFamily="18" charset="0"/>
              </a:rPr>
              <a:t> simplicity and submissiveness.</a:t>
            </a:r>
            <a:endParaRPr lang="en-GB" sz="3600" b="0" i="0" dirty="0">
              <a:solidFill>
                <a:srgbClr val="3F3F3F"/>
              </a:solidFill>
              <a:effectLst/>
              <a:latin typeface="Arial" panose="020B0604020202020204" pitchFamily="34" charset="0"/>
            </a:endParaRPr>
          </a:p>
        </p:txBody>
      </p:sp>
    </p:spTree>
    <p:extLst>
      <p:ext uri="{BB962C8B-B14F-4D97-AF65-F5344CB8AC3E}">
        <p14:creationId xmlns:p14="http://schemas.microsoft.com/office/powerpoint/2010/main" val="1709249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824E86-B2F9-03AB-6533-DFED1E08B3D5}"/>
              </a:ext>
            </a:extLst>
          </p:cNvPr>
          <p:cNvSpPr>
            <a:spLocks noGrp="1"/>
          </p:cNvSpPr>
          <p:nvPr>
            <p:ph type="title"/>
          </p:nvPr>
        </p:nvSpPr>
        <p:spPr/>
        <p:txBody>
          <a:bodyPr/>
          <a:lstStyle/>
          <a:p>
            <a:endParaRPr lang="en-US" dirty="0">
              <a:solidFill>
                <a:srgbClr val="FFC000"/>
              </a:solidFill>
              <a:latin typeface="Algerian" panose="04020705040A02060702" pitchFamily="82" charset="0"/>
            </a:endParaRPr>
          </a:p>
        </p:txBody>
      </p:sp>
      <p:sp>
        <p:nvSpPr>
          <p:cNvPr id="3" name="Content Placeholder 2">
            <a:extLst>
              <a:ext uri="{FF2B5EF4-FFF2-40B4-BE49-F238E27FC236}">
                <a16:creationId xmlns="" xmlns:a16="http://schemas.microsoft.com/office/drawing/2014/main" id="{62518F1B-271B-05A2-DFB8-4051BD3C004F}"/>
              </a:ext>
            </a:extLst>
          </p:cNvPr>
          <p:cNvSpPr>
            <a:spLocks noGrp="1"/>
          </p:cNvSpPr>
          <p:nvPr>
            <p:ph idx="1"/>
          </p:nvPr>
        </p:nvSpPr>
        <p:spPr/>
        <p:txBody>
          <a:bodyPr>
            <a:normAutofit/>
          </a:bodyPr>
          <a:lstStyle/>
          <a:p>
            <a:pPr algn="ctr"/>
            <a:r>
              <a:rPr lang="en-US" sz="4400" dirty="0">
                <a:solidFill>
                  <a:srgbClr val="FFC000"/>
                </a:solidFill>
                <a:latin typeface="Algerian" panose="04020705040A02060702" pitchFamily="82" charset="0"/>
              </a:rPr>
              <a:t>THANK YOU!</a:t>
            </a:r>
          </a:p>
          <a:p>
            <a:pPr algn="ctr"/>
            <a:endParaRPr lang="en-US" sz="4400" dirty="0"/>
          </a:p>
        </p:txBody>
      </p:sp>
    </p:spTree>
    <p:extLst>
      <p:ext uri="{BB962C8B-B14F-4D97-AF65-F5344CB8AC3E}">
        <p14:creationId xmlns:p14="http://schemas.microsoft.com/office/powerpoint/2010/main" val="551094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363</Words>
  <Application>Microsoft Office PowerPoint</Application>
  <PresentationFormat>Custom</PresentationFormat>
  <Paragraphs>19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ABDUL KALAM’S  The Power of Prayer</vt:lpstr>
      <vt:lpstr>About the Author: </vt:lpstr>
      <vt:lpstr>   Introduction</vt:lpstr>
      <vt:lpstr> Kalam’s birth and parentage </vt:lpstr>
      <vt:lpstr>  Kalam’s childhood days </vt:lpstr>
      <vt:lpstr>Amicable nature of Hindus and Muslims </vt:lpstr>
      <vt:lpstr>     The importance of prayer </vt:lpstr>
      <vt:lpstr>    Conclusion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918894478278</dc:creator>
  <cp:lastModifiedBy>Arun</cp:lastModifiedBy>
  <cp:revision>7</cp:revision>
  <dcterms:created xsi:type="dcterms:W3CDTF">2022-07-20T05:49:37Z</dcterms:created>
  <dcterms:modified xsi:type="dcterms:W3CDTF">2022-07-22T17:49:43Z</dcterms:modified>
</cp:coreProperties>
</file>